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3D1048D-4A89-4325-8D9B-296DF5E40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2ABAFFB-8CDF-4F8D-8AD5-E39598D3C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98209AB-FA51-4A9D-B5A9-AAA4E6B9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D8FA2B-3B09-4673-9D64-7C0AFCC5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6AC5AB-53EC-46F0-834E-FA358FCC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336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193C6EF-9F1C-421B-8611-F60AFF2A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211453F-518B-41D0-A621-5F36756B5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750B25-A494-413E-9680-CAC49542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27F685-6AFC-4CCC-ACCA-382DF30D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32C526-871E-408E-B145-12F7837A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31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70E19D5-13A7-4F28-9C97-D5CDBA51E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371C620-D876-4B59-8C41-3BF524666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3B4558-1982-48E7-817B-51F53A43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BD0FE6C-7709-44A6-A995-5A670047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F93F944-EF54-4756-8481-1ED6E388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85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D67496-9EE5-4C8D-BDEB-0624F710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09161B-24FB-4500-BD11-7B1E2DBF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B682BC0-995D-4954-A0BD-645BF591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D501B3-E177-4BD5-8D68-216ABBDA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68070AE-CAA6-4A88-9AAD-BA201102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81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05B6549-8FCB-472B-A81E-A562B7E8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EAC47C-03FC-4B19-AEAE-8661E2611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277FE8-53B5-416C-A033-E181B157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10FE25-9E5B-4518-A03B-5C0896F6E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31E5D8-A83F-4794-96AE-1B195F13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5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7ACF202-D1CE-4A9E-B2FC-971FC940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515837-5A3C-4F77-B5BF-DCEE73F38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B75D876-1974-4869-A152-EEDE8FD5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E0904D7-8ECF-491F-8BF5-AFDBC619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A3EF6F9-6470-40B7-A8CE-6A726874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7A38C24-2BA4-4DD9-8ADF-85211112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910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C001976-D425-4C6E-A177-30E162B3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CA278B-99A2-485F-8D67-91E7012B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76ECBB2-0478-447E-B5D9-ECD27EFEA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FB973E0-2394-4E15-9AED-3B2BFC807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FD771A1-BA07-41C5-AD63-D9DFF4E85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43A6C3B-3275-47AC-8ECA-902AF8E6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0C6A205-0C68-449D-8C7D-4D5CE2C4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452171B-ABAB-4F9F-9E18-EC8FA67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6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5712A97-BA56-4921-97D7-9B3C7BA8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7D223D2-92A7-4844-AF0C-67C2151A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683B3BC-8A45-4D3F-84C5-65CC48BF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E8ED632-92AC-43BD-86B3-2C7B0E26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94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7F73C00-4D50-4ABC-B780-8EE525AB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AC7E726-3978-47AA-8078-1C466FBF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B151C3D-27FD-4025-AE6F-DD2BF205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55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322CF68-B2A2-40D9-BEE2-B75240F1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3C8C8D-7D3E-4067-AD58-791F6D36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F050666-D1AB-4C69-8492-85F2F48F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7516D6B-7E5D-43EC-B7B6-BD5709E1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22001AE-031E-4E95-88EF-36703A6A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D64A65B-026C-4912-B0D2-86BFED95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17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FE30E09-B1E2-4A7C-A051-8DB83015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27D9ACE-1C75-47FA-B370-F629C50B3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BD3C2E2-4BEC-443C-833E-722846A23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F0B7A06-90A1-45E7-AB9E-9AC24599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0EA5AE0-CF6A-494F-AC11-1232493D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F32155-6CF1-45E1-A48A-8B642DAA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113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3E7CD9D-3780-4265-A8E8-D5939969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BE21E8E-E490-4792-BC87-10FF0EDB4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EC3C1D-E510-4B83-9F8D-90BEF6EF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B8148-4601-4F99-9C82-4D144A030921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56448C-7582-41AE-BC8E-AC6E4626D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2A3456-B896-4E7F-BE31-8575E8A7D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180C-6C87-4670-B07F-8636C61884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93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C83E998-6A49-432E-919E-05D5633B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266700"/>
            <a:ext cx="88963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3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48FBCA5-C93C-4E78-A573-E423A116F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276225"/>
            <a:ext cx="88487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81FA954-AF6A-4B6F-8190-933FB83F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295275"/>
            <a:ext cx="89249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095651A-0AD1-457C-BA3C-C540355D7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295275"/>
            <a:ext cx="89249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BB85119-83D5-4A73-89C8-094738C8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309562"/>
            <a:ext cx="8858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4D00231-BCD3-4B36-B94D-89381284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285750"/>
            <a:ext cx="88963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9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000A12A-9645-4F60-B874-41B21BE9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290512"/>
            <a:ext cx="89058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64CBAF3-1EB5-44C7-B43B-C8AE134F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285750"/>
            <a:ext cx="88868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57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A0E3EE9-DCF3-4928-BAC0-78FB000B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09562"/>
            <a:ext cx="88773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1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18A3BA1-C4CD-4DD4-BF22-86534ED7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333375"/>
            <a:ext cx="88868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B54987D-9B7E-47A6-A399-3E167BA5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290512"/>
            <a:ext cx="89058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5DF689-5052-472E-898C-3B5824FA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290512"/>
            <a:ext cx="88011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4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FCF36C8-DAAF-4ABC-94C0-93B7CCA7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61937"/>
            <a:ext cx="897255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3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8E396AD-8AA6-416E-B590-9DA56861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14312"/>
            <a:ext cx="88296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7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FD8CE0F-F2C2-4A74-90B2-EBD470ED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7175"/>
            <a:ext cx="8991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50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3C5F68D-DFCC-4416-9558-FF3C2562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333375"/>
            <a:ext cx="88487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3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65A4378-966F-4090-9CF8-ACF20020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309562"/>
            <a:ext cx="88868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05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A12801D-F4C6-48AF-9BC7-C521B61B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295275"/>
            <a:ext cx="886777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4C21CFC-1814-40C9-8F76-0349E410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280987"/>
            <a:ext cx="896302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84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20008E8-B802-4583-9E34-13C3B95D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271462"/>
            <a:ext cx="88582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9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EA14C5C-B531-458A-A258-5AA7CA1F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76225"/>
            <a:ext cx="89535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C43455F-261C-4709-A779-54705073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304800"/>
            <a:ext cx="88487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8746CAB-C275-453E-96F8-7AB22229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276225"/>
            <a:ext cx="88868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7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7D946A1-524F-4F6E-9BAB-4814B17C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280987"/>
            <a:ext cx="88677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9242D45-9494-4664-AC13-E1DFCD3D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309562"/>
            <a:ext cx="88868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B2520EE-C7BF-4A9C-836D-4796F1EA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276225"/>
            <a:ext cx="88487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8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3728224-FF9E-4042-8377-07C3130C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309562"/>
            <a:ext cx="88963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E0394FD-02F7-4F45-84DF-7D0096EB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285750"/>
            <a:ext cx="88868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F398135-2EA1-469F-8BB6-D0F0DE4E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271462"/>
            <a:ext cx="888682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Geniş ekran</PresentationFormat>
  <Paragraphs>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OZLEM YURDAKUL</dc:creator>
  <cp:lastModifiedBy>Windows Kullanıcısı</cp:lastModifiedBy>
  <cp:revision>27</cp:revision>
  <dcterms:created xsi:type="dcterms:W3CDTF">2020-12-10T12:59:17Z</dcterms:created>
  <dcterms:modified xsi:type="dcterms:W3CDTF">2020-12-13T12:11:38Z</dcterms:modified>
</cp:coreProperties>
</file>